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-96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467853"/>
            <a:ext cx="7766936" cy="2582983"/>
          </a:xfrm>
        </p:spPr>
        <p:txBody>
          <a:bodyPr/>
          <a:lstStyle/>
          <a:p>
            <a:r>
              <a:rPr lang="en-US" dirty="0"/>
              <a:t>Health IT Leadership at Lakeland Medical Center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5005137"/>
            <a:ext cx="2691954" cy="577516"/>
          </a:xfrm>
        </p:spPr>
        <p:txBody>
          <a:bodyPr>
            <a:normAutofit/>
          </a:bodyPr>
          <a:lstStyle/>
          <a:p>
            <a:r>
              <a:rPr lang="en-US" dirty="0" smtClean="0"/>
              <a:t>Submitted by: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347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of Lakeland Medical center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Lakeland Medical center is a 210-bed hospital and serves approximately 100,000 people.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hospital’s bad debt has grown from 5% to 14% within one year.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average patient stay is 4.3 days.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144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problems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faces a number of management problems including: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Company’s project investment decisions are highly inclined towards the financial returns while all other benefits are ignored.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employee cooperation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Poor communication channels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Groupthink where decision makers rely on a few influential people to make decisions on their behalf.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017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Alternatives to Address the Problem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Establishing good communication channels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Ensuring equal opportunities for employees to engage in decision making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Decisions are made on the grounds of factual information. Basing decisions on data allows people to remain objective while avoiding influence from other or personal experiences (Alvesson &amp; Willmott, 2012).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Accountability is important to prevent mismanagement of resources.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planning ensures that the total cost of the project is predetermined before the project is approved.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574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Recommendation to address the problem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 strong organizational culture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 effective communication, teamwork, cooperation and high ethics. 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 data based decision making. Data allows critical analysis of problems and sound decision making.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271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Alvesson, M., &amp; Willmott, H. (2012). 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Making sense of management: A critical introduction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Sage.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Janis, I. (2008). Groupthink. 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Engineering Management Review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(36), 36.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49689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235</Words>
  <Application>Microsoft Office PowerPoint</Application>
  <PresentationFormat>Custom</PresentationFormat>
  <Paragraphs>25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Facet</vt:lpstr>
      <vt:lpstr>Health IT Leadership at Lakeland Medical Center </vt:lpstr>
      <vt:lpstr>Background of Lakeland Medical center </vt:lpstr>
      <vt:lpstr>Management problems  </vt:lpstr>
      <vt:lpstr>Alternatives to Address the Problem </vt:lpstr>
      <vt:lpstr>Recommendation to address the problem </vt:lpstr>
      <vt:lpstr>References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IT Leadership at Lakeland Medical Center </dc:title>
  <dc:creator>Hp</dc:creator>
  <cp:lastModifiedBy>FRANK</cp:lastModifiedBy>
  <cp:revision>1</cp:revision>
  <dcterms:created xsi:type="dcterms:W3CDTF">2017-12-08T13:03:05Z</dcterms:created>
  <dcterms:modified xsi:type="dcterms:W3CDTF">2017-12-08T18:51:48Z</dcterms:modified>
</cp:coreProperties>
</file>